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6858000" cy="9906000" type="A4"/>
  <p:notesSz cx="6888163" cy="10020300"/>
  <p:embeddedFontLst>
    <p:embeddedFont>
      <p:font typeface="Calibri" pitchFamily="34" charset="0"/>
      <p:regular r:id="rId5"/>
      <p:bold r:id="rId6"/>
      <p:italic r:id="rId7"/>
      <p:boldItalic r:id="rId8"/>
    </p:embeddedFont>
    <p:embeddedFont>
      <p:font typeface="Arial Black" pitchFamily="34" charset="0"/>
      <p:bold r:id="rId9"/>
    </p:embeddedFont>
  </p:embeddedFont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18">
          <p15:clr>
            <a:srgbClr val="A4A3A4"/>
          </p15:clr>
        </p15:guide>
        <p15:guide id="2" orient="horz" pos="5734">
          <p15:clr>
            <a:srgbClr val="A4A3A4"/>
          </p15:clr>
        </p15:guide>
        <p15:guide id="3" pos="1793">
          <p15:clr>
            <a:srgbClr val="A4A3A4"/>
          </p15:clr>
        </p15:guide>
        <p15:guide id="4" pos="2527">
          <p15:clr>
            <a:srgbClr val="A4A3A4"/>
          </p15:clr>
        </p15:guide>
        <p15:guide id="5" pos="2160">
          <p15:clr>
            <a:srgbClr val="A4A3A4"/>
          </p15:clr>
        </p15:guide>
        <p15:guide id="6" pos="1711">
          <p15:clr>
            <a:srgbClr val="A4A3A4"/>
          </p15:clr>
        </p15:guide>
        <p15:guide id="7" pos="3342">
          <p15:clr>
            <a:srgbClr val="A4A3A4"/>
          </p15:clr>
        </p15:guide>
        <p15:guide id="8" pos="3424">
          <p15:clr>
            <a:srgbClr val="A4A3A4"/>
          </p15:clr>
        </p15:guide>
        <p15:guide id="9" pos="978">
          <p15:clr>
            <a:srgbClr val="A4A3A4"/>
          </p15:clr>
        </p15:guide>
        <p15:guide id="10" pos="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CCCCCC"/>
    <a:srgbClr val="B3B3B3"/>
    <a:srgbClr val="999999"/>
    <a:srgbClr val="808080"/>
    <a:srgbClr val="666666"/>
    <a:srgbClr val="4D4D4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528" autoAdjust="0"/>
    <p:restoredTop sz="94590" autoAdjust="0"/>
  </p:normalViewPr>
  <p:slideViewPr>
    <p:cSldViewPr>
      <p:cViewPr>
        <p:scale>
          <a:sx n="62" d="100"/>
          <a:sy n="62" d="100"/>
        </p:scale>
        <p:origin x="-2779" y="-58"/>
      </p:cViewPr>
      <p:guideLst>
        <p:guide orient="horz" pos="1518"/>
        <p:guide orient="horz" pos="5734"/>
        <p:guide pos="1793"/>
        <p:guide pos="2527"/>
        <p:guide pos="2160"/>
        <p:guide pos="1711"/>
        <p:guide pos="3342"/>
        <p:guide pos="3424"/>
        <p:guide pos="978"/>
        <p:guide pos="896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1699" y="0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dirty="0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517547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dirty="0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1699" y="9517547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1B60C9-5CCE-499B-B684-2DE28B727E50}" type="slidenum">
              <a:rPr lang="de-DE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369043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1699" y="0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 dirty="0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750888"/>
            <a:ext cx="2601913" cy="375761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817" y="4759643"/>
            <a:ext cx="5510530" cy="4509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517547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 dirty="0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1699" y="9517547"/>
            <a:ext cx="2984870" cy="50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37" tIns="46218" rIns="92437" bIns="4621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EDC125-B838-4744-A5BA-49E7822004D9}" type="slidenum">
              <a:rPr lang="de-DE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5733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43471" y="2311244"/>
            <a:ext cx="6172200" cy="653710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7889" y="1605358"/>
            <a:ext cx="6337659" cy="535907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000" b="1">
          <a:solidFill>
            <a:schemeClr val="tx1"/>
          </a:solidFill>
          <a:latin typeface="Arial" charset="0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defRPr sz="1600">
          <a:solidFill>
            <a:schemeClr val="tx1"/>
          </a:solidFill>
          <a:latin typeface="+mn-lt"/>
          <a:ea typeface="+mn-ea"/>
          <a:cs typeface="+mn-cs"/>
        </a:defRPr>
      </a:lvl1pPr>
      <a:lvl2pPr marL="627063" indent="-176213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2pPr>
      <a:lvl3pPr marL="985838" indent="-177800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3pPr>
      <a:lvl4pPr marL="1346200" indent="-180975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4pPr>
      <a:lvl5pPr marL="1704975" indent="-179388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5pPr>
      <a:lvl6pPr marL="2162175" indent="-179388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6pPr>
      <a:lvl7pPr marL="2619375" indent="-179388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7pPr>
      <a:lvl8pPr marL="3076575" indent="-179388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8pPr>
      <a:lvl9pPr marL="3533775" indent="-179388" algn="l" rtl="0" eaLnBrk="1" fontAlgn="base" hangingPunct="1">
        <a:spcBef>
          <a:spcPct val="20000"/>
        </a:spcBef>
        <a:spcAft>
          <a:spcPct val="0"/>
        </a:spcAft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http://www.skialpkrivan.sk/images/info/5/kvapk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6188" y="0"/>
            <a:ext cx="6858000" cy="990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555900" y="948000"/>
            <a:ext cx="5753100" cy="333375"/>
          </a:xfrm>
          <a:prstGeom prst="rect">
            <a:avLst/>
          </a:prstGeom>
        </p:spPr>
        <p:txBody>
          <a:bodyPr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 rtl="0"/>
            <a:r>
              <a:rPr lang="en-US" sz="3600" kern="10" spc="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effectLst/>
                <a:latin typeface="Arial Black"/>
              </a:rPr>
              <a:t>PRE TEBA KVAPKA PRE DRUHÉHO ŽIVOT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144000" y="183000"/>
            <a:ext cx="6570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00" b="1" dirty="0">
                <a:latin typeface="Calibri" pitchFamily="34" charset="0"/>
                <a:cs typeface="Calibri" pitchFamily="34" charset="0"/>
              </a:rPr>
              <a:t>Z</a:t>
            </a:r>
            <a:r>
              <a:rPr lang="sk-SK" sz="1500" b="1" dirty="0">
                <a:latin typeface="Calibri" pitchFamily="34" charset="0"/>
                <a:cs typeface="Calibri" pitchFamily="34" charset="0"/>
              </a:rPr>
              <a:t>Š s MŠ </a:t>
            </a:r>
            <a:r>
              <a:rPr lang="de-DE" sz="1500" b="1" dirty="0">
                <a:latin typeface="Calibri" pitchFamily="34" charset="0"/>
                <a:cs typeface="Calibri" pitchFamily="34" charset="0"/>
              </a:rPr>
              <a:t>M. R. </a:t>
            </a:r>
            <a:r>
              <a:rPr lang="sk-SK" sz="1500" b="1" dirty="0">
                <a:latin typeface="Calibri" pitchFamily="34" charset="0"/>
                <a:cs typeface="Calibri" pitchFamily="34" charset="0"/>
              </a:rPr>
              <a:t>Štefánika Budimír v spolupráci so Slovenským Červeným krížom organizuje</a:t>
            </a:r>
            <a:r>
              <a:rPr lang="de-DE" sz="1500" b="1" dirty="0">
                <a:latin typeface="Calibri" pitchFamily="34" charset="0"/>
                <a:cs typeface="Calibri" pitchFamily="34" charset="0"/>
              </a:rPr>
              <a:t> akciu</a:t>
            </a:r>
            <a:r>
              <a:rPr lang="sk-SK" sz="1500" b="1" dirty="0">
                <a:latin typeface="Calibri" pitchFamily="34" charset="0"/>
                <a:cs typeface="Calibri" pitchFamily="34" charset="0"/>
              </a:rPr>
              <a:t> </a:t>
            </a:r>
            <a:endParaRPr lang="en-US" sz="15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144000" y="1128000"/>
            <a:ext cx="6714000" cy="834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PRÍĎ DAROVAŤ KRV</a:t>
            </a:r>
            <a:endParaRPr lang="en-US" sz="4400" dirty="0"/>
          </a:p>
          <a:p>
            <a:r>
              <a:rPr lang="sk-SK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en-US" dirty="0"/>
          </a:p>
          <a:p>
            <a:r>
              <a:rPr lang="sk-SK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en-US" dirty="0"/>
          </a:p>
          <a:p>
            <a:r>
              <a:rPr lang="sk-SK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en-US" dirty="0"/>
          </a:p>
          <a:p>
            <a:r>
              <a:rPr lang="sk-SK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en-US" dirty="0"/>
          </a:p>
          <a:p>
            <a:r>
              <a:rPr lang="sk-SK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b="1" dirty="0">
              <a:effectLst>
                <a:outerShdw blurRad="50800" dist="38100" algn="tr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dirty="0"/>
          </a:p>
          <a:p>
            <a:endParaRPr lang="en-US" dirty="0"/>
          </a:p>
          <a:p>
            <a:r>
              <a:rPr lang="sk-SK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 </a:t>
            </a:r>
            <a:endParaRPr lang="en-US" dirty="0"/>
          </a:p>
          <a:p>
            <a:r>
              <a:rPr lang="sk-SK" sz="2400" b="1" u="sng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KDE</a:t>
            </a:r>
            <a:r>
              <a:rPr lang="sk-SK" sz="2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  <a:r>
              <a:rPr lang="sk-SK" sz="24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sála </a:t>
            </a:r>
            <a:r>
              <a:rPr lang="sk-SK" sz="2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</a:t>
            </a:r>
            <a:r>
              <a:rPr lang="sk-SK" sz="24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ultúrneho </a:t>
            </a:r>
            <a:r>
              <a:rPr lang="sk-SK" sz="2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domu, Budimír 19</a:t>
            </a:r>
            <a:endParaRPr lang="en-US" sz="2400" dirty="0"/>
          </a:p>
          <a:p>
            <a:r>
              <a:rPr lang="sk-SK" sz="2400" b="1" u="sng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KEDY</a:t>
            </a:r>
            <a:r>
              <a:rPr lang="sk-SK" sz="2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: </a:t>
            </a:r>
            <a:r>
              <a:rPr lang="sk-SK" sz="24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3.11.2026, 8.00 </a:t>
            </a:r>
            <a:r>
              <a:rPr lang="sk-SK" sz="2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hod</a:t>
            </a:r>
            <a:r>
              <a:rPr lang="sk-SK" sz="24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. – </a:t>
            </a:r>
            <a:r>
              <a:rPr lang="sk-SK" sz="24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</a:rPr>
              <a:t>11.00 hod.</a:t>
            </a:r>
            <a:r>
              <a:rPr lang="sk-SK" sz="2400" b="1" dirty="0"/>
              <a:t> </a:t>
            </a:r>
          </a:p>
          <a:p>
            <a:endParaRPr lang="en-US" sz="2000" dirty="0"/>
          </a:p>
          <a:p>
            <a:r>
              <a:rPr lang="sk-SK" sz="2000" b="1" dirty="0"/>
              <a:t>Zabezpečený je pitný režim /káva, čaj, </a:t>
            </a:r>
            <a:r>
              <a:rPr lang="sk-SK" sz="2000" b="1" dirty="0" smtClean="0"/>
              <a:t>minerálka</a:t>
            </a:r>
            <a:r>
              <a:rPr lang="sk-SK" sz="2000" b="1" dirty="0" smtClean="0"/>
              <a:t>/.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BSH1 Warm">
      <a:dk1>
        <a:srgbClr val="000000"/>
      </a:dk1>
      <a:lt1>
        <a:srgbClr val="FFFFFF"/>
      </a:lt1>
      <a:dk2>
        <a:srgbClr val="99C8AD"/>
      </a:dk2>
      <a:lt2>
        <a:srgbClr val="E66E0F"/>
      </a:lt2>
      <a:accent1>
        <a:srgbClr val="AA3232"/>
      </a:accent1>
      <a:accent2>
        <a:srgbClr val="96B9DC"/>
      </a:accent2>
      <a:accent3>
        <a:srgbClr val="0050A5"/>
      </a:accent3>
      <a:accent4>
        <a:srgbClr val="F0C896"/>
      </a:accent4>
      <a:accent5>
        <a:srgbClr val="E66E0F"/>
      </a:accent5>
      <a:accent6>
        <a:srgbClr val="99C8AD"/>
      </a:accent6>
      <a:hlink>
        <a:srgbClr val="0050A5"/>
      </a:hlink>
      <a:folHlink>
        <a:srgbClr val="F0C896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99C8AD"/>
        </a:dk2>
        <a:lt2>
          <a:srgbClr val="E66E0F"/>
        </a:lt2>
        <a:accent1>
          <a:srgbClr val="AA3232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D2ADAD"/>
        </a:accent5>
        <a:accent6>
          <a:srgbClr val="87A7C7"/>
        </a:accent6>
        <a:hlink>
          <a:srgbClr val="0050A5"/>
        </a:hlink>
        <a:folHlink>
          <a:srgbClr val="F0C8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CDDCF0"/>
        </a:dk2>
        <a:lt2>
          <a:srgbClr val="999999"/>
        </a:lt2>
        <a:accent1>
          <a:srgbClr val="3273B9"/>
        </a:accent1>
        <a:accent2>
          <a:srgbClr val="96B9DC"/>
        </a:accent2>
        <a:accent3>
          <a:srgbClr val="FFFFFF"/>
        </a:accent3>
        <a:accent4>
          <a:srgbClr val="000000"/>
        </a:accent4>
        <a:accent5>
          <a:srgbClr val="ADBCD9"/>
        </a:accent5>
        <a:accent6>
          <a:srgbClr val="87A7C7"/>
        </a:accent6>
        <a:hlink>
          <a:srgbClr val="0050A5"/>
        </a:hlink>
        <a:folHlink>
          <a:srgbClr val="6496C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E6E6E6"/>
        </a:dk2>
        <a:lt2>
          <a:srgbClr val="999999"/>
        </a:lt2>
        <a:accent1>
          <a:srgbClr val="666666"/>
        </a:accent1>
        <a:accent2>
          <a:srgbClr val="B3B3B3"/>
        </a:accent2>
        <a:accent3>
          <a:srgbClr val="FFFFFF"/>
        </a:accent3>
        <a:accent4>
          <a:srgbClr val="000000"/>
        </a:accent4>
        <a:accent5>
          <a:srgbClr val="B8B8B8"/>
        </a:accent5>
        <a:accent6>
          <a:srgbClr val="A2A2A2"/>
        </a:accent6>
        <a:hlink>
          <a:srgbClr val="808080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73</TotalTime>
  <Words>27</Words>
  <Application>Microsoft Office PowerPoint</Application>
  <PresentationFormat>A4 (210 x 297 mm)</PresentationFormat>
  <Paragraphs>31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Calibri</vt:lpstr>
      <vt:lpstr>Wingdings</vt:lpstr>
      <vt:lpstr>Arial Black</vt:lpstr>
      <vt:lpstr>blank</vt:lpstr>
      <vt:lpstr>Prezentace aplikace PowerPoint</vt:lpstr>
    </vt:vector>
  </TitlesOfParts>
  <Manager>Simon</Manager>
  <Company>BSH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Petraska</dc:creator>
  <cp:lastModifiedBy>Eva Javorská</cp:lastModifiedBy>
  <cp:revision>25</cp:revision>
  <cp:lastPrinted>2016-02-04T11:51:36Z</cp:lastPrinted>
  <dcterms:created xsi:type="dcterms:W3CDTF">2016-02-04T11:51:08Z</dcterms:created>
  <dcterms:modified xsi:type="dcterms:W3CDTF">2026-10-12T12:37:42Z</dcterms:modified>
</cp:coreProperties>
</file>